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75D0F-4E99-DC46-BF33-A017E90361E8}" type="doc">
      <dgm:prSet loTypeId="urn:microsoft.com/office/officeart/2005/8/layout/radial4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1FB179D-4F5E-D545-8087-C5EC7A8C357A}">
      <dgm:prSet phldrT="[Text]"/>
      <dgm:spPr/>
      <dgm:t>
        <a:bodyPr/>
        <a:lstStyle/>
        <a:p>
          <a:r>
            <a:rPr lang="en-US" dirty="0" smtClean="0"/>
            <a:t>Our world</a:t>
          </a:r>
          <a:endParaRPr lang="en-US" dirty="0"/>
        </a:p>
      </dgm:t>
    </dgm:pt>
    <dgm:pt modelId="{0BC81BBE-4FFA-BC4C-A4A9-3BAAEF4D0573}" type="parTrans" cxnId="{7613D86E-1768-E540-84B8-F7C5866A6C63}">
      <dgm:prSet/>
      <dgm:spPr/>
      <dgm:t>
        <a:bodyPr/>
        <a:lstStyle/>
        <a:p>
          <a:endParaRPr lang="en-US"/>
        </a:p>
      </dgm:t>
    </dgm:pt>
    <dgm:pt modelId="{70B585E0-D6E7-6343-81FB-C6E491CC51E5}" type="sibTrans" cxnId="{7613D86E-1768-E540-84B8-F7C5866A6C63}">
      <dgm:prSet/>
      <dgm:spPr/>
      <dgm:t>
        <a:bodyPr/>
        <a:lstStyle/>
        <a:p>
          <a:endParaRPr lang="en-US"/>
        </a:p>
      </dgm:t>
    </dgm:pt>
    <dgm:pt modelId="{0B839178-4164-014F-9755-D041964C539B}">
      <dgm:prSet phldrT="[Text]"/>
      <dgm:spPr/>
      <dgm:t>
        <a:bodyPr/>
        <a:lstStyle/>
        <a:p>
          <a:r>
            <a:rPr lang="en-US" dirty="0" smtClean="0"/>
            <a:t>Technologies</a:t>
          </a:r>
          <a:endParaRPr lang="en-US" dirty="0"/>
        </a:p>
      </dgm:t>
    </dgm:pt>
    <dgm:pt modelId="{00393627-ED97-CB44-A5DF-435DE0E5BF71}" type="parTrans" cxnId="{02A4C33C-88DF-E341-9E30-5CE3B7B2388B}">
      <dgm:prSet/>
      <dgm:spPr/>
      <dgm:t>
        <a:bodyPr/>
        <a:lstStyle/>
        <a:p>
          <a:endParaRPr lang="en-US"/>
        </a:p>
      </dgm:t>
    </dgm:pt>
    <dgm:pt modelId="{558ACBB5-B650-114F-85BD-199F25292D16}" type="sibTrans" cxnId="{02A4C33C-88DF-E341-9E30-5CE3B7B2388B}">
      <dgm:prSet/>
      <dgm:spPr/>
      <dgm:t>
        <a:bodyPr/>
        <a:lstStyle/>
        <a:p>
          <a:endParaRPr lang="en-US"/>
        </a:p>
      </dgm:t>
    </dgm:pt>
    <dgm:pt modelId="{6E2E45AF-709F-CE43-896F-11C2AEEEF8B8}">
      <dgm:prSet phldrT="[Text]"/>
      <dgm:spPr/>
      <dgm:t>
        <a:bodyPr/>
        <a:lstStyle/>
        <a:p>
          <a:r>
            <a:rPr lang="en-US" dirty="0" smtClean="0"/>
            <a:t>Social Networks</a:t>
          </a:r>
          <a:endParaRPr lang="en-US" dirty="0"/>
        </a:p>
      </dgm:t>
    </dgm:pt>
    <dgm:pt modelId="{C7F74474-97E5-D64C-9BFA-EB5E73324F2B}" type="parTrans" cxnId="{377385AB-9F29-6A4D-B774-7D267D5188EC}">
      <dgm:prSet/>
      <dgm:spPr/>
      <dgm:t>
        <a:bodyPr/>
        <a:lstStyle/>
        <a:p>
          <a:endParaRPr lang="en-US"/>
        </a:p>
      </dgm:t>
    </dgm:pt>
    <dgm:pt modelId="{E5EAD3D7-BC25-7C4D-9DA9-D9CF3335901B}" type="sibTrans" cxnId="{377385AB-9F29-6A4D-B774-7D267D5188EC}">
      <dgm:prSet/>
      <dgm:spPr/>
      <dgm:t>
        <a:bodyPr/>
        <a:lstStyle/>
        <a:p>
          <a:endParaRPr lang="en-US"/>
        </a:p>
      </dgm:t>
    </dgm:pt>
    <dgm:pt modelId="{FD05B622-E05A-F242-A85B-452EEDF1CEC7}">
      <dgm:prSet phldrT="[Text]"/>
      <dgm:spPr/>
      <dgm:t>
        <a:bodyPr/>
        <a:lstStyle/>
        <a:p>
          <a:r>
            <a:rPr lang="en-US" dirty="0" smtClean="0"/>
            <a:t>Sharing knowledge/thinks</a:t>
          </a:r>
          <a:endParaRPr lang="en-US" dirty="0"/>
        </a:p>
      </dgm:t>
    </dgm:pt>
    <dgm:pt modelId="{A399E588-20BE-7649-B3ED-108C95A6608F}" type="parTrans" cxnId="{68CC02B9-1A98-6049-9D5F-6F86879A7648}">
      <dgm:prSet/>
      <dgm:spPr/>
      <dgm:t>
        <a:bodyPr/>
        <a:lstStyle/>
        <a:p>
          <a:endParaRPr lang="en-US"/>
        </a:p>
      </dgm:t>
    </dgm:pt>
    <dgm:pt modelId="{6B8F82D9-63E0-7446-BB98-44BA2CDF21B3}" type="sibTrans" cxnId="{68CC02B9-1A98-6049-9D5F-6F86879A7648}">
      <dgm:prSet/>
      <dgm:spPr/>
      <dgm:t>
        <a:bodyPr/>
        <a:lstStyle/>
        <a:p>
          <a:endParaRPr lang="en-US"/>
        </a:p>
      </dgm:t>
    </dgm:pt>
    <dgm:pt modelId="{5E341836-F999-D649-9880-B5B132BB01A2}" type="pres">
      <dgm:prSet presAssocID="{19D75D0F-4E99-DC46-BF33-A017E90361E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AF047EE-5AE9-1B49-8E1D-E466017B7716}" type="pres">
      <dgm:prSet presAssocID="{61FB179D-4F5E-D545-8087-C5EC7A8C357A}" presName="centerShape" presStyleLbl="node0" presStyleIdx="0" presStyleCnt="1"/>
      <dgm:spPr/>
      <dgm:t>
        <a:bodyPr/>
        <a:lstStyle/>
        <a:p>
          <a:endParaRPr lang="fr-FR"/>
        </a:p>
      </dgm:t>
    </dgm:pt>
    <dgm:pt modelId="{B06908CE-2BB5-7143-9C73-F897CC618263}" type="pres">
      <dgm:prSet presAssocID="{00393627-ED97-CB44-A5DF-435DE0E5BF71}" presName="parTrans" presStyleLbl="bgSibTrans2D1" presStyleIdx="0" presStyleCnt="3"/>
      <dgm:spPr/>
      <dgm:t>
        <a:bodyPr/>
        <a:lstStyle/>
        <a:p>
          <a:endParaRPr lang="fr-FR"/>
        </a:p>
      </dgm:t>
    </dgm:pt>
    <dgm:pt modelId="{5B36F116-7F94-DD40-8E8A-D369913322D3}" type="pres">
      <dgm:prSet presAssocID="{0B839178-4164-014F-9755-D041964C53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40478-5E70-A744-AD24-544499C966AF}" type="pres">
      <dgm:prSet presAssocID="{C7F74474-97E5-D64C-9BFA-EB5E73324F2B}" presName="parTrans" presStyleLbl="bgSibTrans2D1" presStyleIdx="1" presStyleCnt="3"/>
      <dgm:spPr/>
      <dgm:t>
        <a:bodyPr/>
        <a:lstStyle/>
        <a:p>
          <a:endParaRPr lang="fr-FR"/>
        </a:p>
      </dgm:t>
    </dgm:pt>
    <dgm:pt modelId="{FF7FE48B-CF43-BF48-A4DB-1D6416AD763F}" type="pres">
      <dgm:prSet presAssocID="{6E2E45AF-709F-CE43-896F-11C2AEEEF8B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348EC2-F9D0-874C-A413-F779EB54E37C}" type="pres">
      <dgm:prSet presAssocID="{A399E588-20BE-7649-B3ED-108C95A6608F}" presName="parTrans" presStyleLbl="bgSibTrans2D1" presStyleIdx="2" presStyleCnt="3"/>
      <dgm:spPr/>
      <dgm:t>
        <a:bodyPr/>
        <a:lstStyle/>
        <a:p>
          <a:endParaRPr lang="fr-FR"/>
        </a:p>
      </dgm:t>
    </dgm:pt>
    <dgm:pt modelId="{A3EE7CA4-77CA-614F-9B51-E48CEFDF4FAE}" type="pres">
      <dgm:prSet presAssocID="{FD05B622-E05A-F242-A85B-452EEDF1CEC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7FCD61-EDD2-B643-95BD-5F7ABCDD3E87}" type="presOf" srcId="{6E2E45AF-709F-CE43-896F-11C2AEEEF8B8}" destId="{FF7FE48B-CF43-BF48-A4DB-1D6416AD763F}" srcOrd="0" destOrd="0" presId="urn:microsoft.com/office/officeart/2005/8/layout/radial4"/>
    <dgm:cxn modelId="{02A4C33C-88DF-E341-9E30-5CE3B7B2388B}" srcId="{61FB179D-4F5E-D545-8087-C5EC7A8C357A}" destId="{0B839178-4164-014F-9755-D041964C539B}" srcOrd="0" destOrd="0" parTransId="{00393627-ED97-CB44-A5DF-435DE0E5BF71}" sibTransId="{558ACBB5-B650-114F-85BD-199F25292D16}"/>
    <dgm:cxn modelId="{4A692AB3-C39E-0C4C-ABD0-32D84C92E206}" type="presOf" srcId="{19D75D0F-4E99-DC46-BF33-A017E90361E8}" destId="{5E341836-F999-D649-9880-B5B132BB01A2}" srcOrd="0" destOrd="0" presId="urn:microsoft.com/office/officeart/2005/8/layout/radial4"/>
    <dgm:cxn modelId="{377385AB-9F29-6A4D-B774-7D267D5188EC}" srcId="{61FB179D-4F5E-D545-8087-C5EC7A8C357A}" destId="{6E2E45AF-709F-CE43-896F-11C2AEEEF8B8}" srcOrd="1" destOrd="0" parTransId="{C7F74474-97E5-D64C-9BFA-EB5E73324F2B}" sibTransId="{E5EAD3D7-BC25-7C4D-9DA9-D9CF3335901B}"/>
    <dgm:cxn modelId="{7613D86E-1768-E540-84B8-F7C5866A6C63}" srcId="{19D75D0F-4E99-DC46-BF33-A017E90361E8}" destId="{61FB179D-4F5E-D545-8087-C5EC7A8C357A}" srcOrd="0" destOrd="0" parTransId="{0BC81BBE-4FFA-BC4C-A4A9-3BAAEF4D0573}" sibTransId="{70B585E0-D6E7-6343-81FB-C6E491CC51E5}"/>
    <dgm:cxn modelId="{688114A7-618D-2D4D-BA8B-6BE9683C67E5}" type="presOf" srcId="{C7F74474-97E5-D64C-9BFA-EB5E73324F2B}" destId="{57840478-5E70-A744-AD24-544499C966AF}" srcOrd="0" destOrd="0" presId="urn:microsoft.com/office/officeart/2005/8/layout/radial4"/>
    <dgm:cxn modelId="{BA715096-EF45-5E4D-B0CB-0FEE7D448B1A}" type="presOf" srcId="{00393627-ED97-CB44-A5DF-435DE0E5BF71}" destId="{B06908CE-2BB5-7143-9C73-F897CC618263}" srcOrd="0" destOrd="0" presId="urn:microsoft.com/office/officeart/2005/8/layout/radial4"/>
    <dgm:cxn modelId="{BB35E58B-E10A-2B4C-8DF9-5B69E2B89F24}" type="presOf" srcId="{A399E588-20BE-7649-B3ED-108C95A6608F}" destId="{24348EC2-F9D0-874C-A413-F779EB54E37C}" srcOrd="0" destOrd="0" presId="urn:microsoft.com/office/officeart/2005/8/layout/radial4"/>
    <dgm:cxn modelId="{68CC02B9-1A98-6049-9D5F-6F86879A7648}" srcId="{61FB179D-4F5E-D545-8087-C5EC7A8C357A}" destId="{FD05B622-E05A-F242-A85B-452EEDF1CEC7}" srcOrd="2" destOrd="0" parTransId="{A399E588-20BE-7649-B3ED-108C95A6608F}" sibTransId="{6B8F82D9-63E0-7446-BB98-44BA2CDF21B3}"/>
    <dgm:cxn modelId="{8F7BE446-E703-5B4A-B204-1CD843381CA6}" type="presOf" srcId="{0B839178-4164-014F-9755-D041964C539B}" destId="{5B36F116-7F94-DD40-8E8A-D369913322D3}" srcOrd="0" destOrd="0" presId="urn:microsoft.com/office/officeart/2005/8/layout/radial4"/>
    <dgm:cxn modelId="{70872801-3583-FF40-A56B-6F1F9BB117F4}" type="presOf" srcId="{61FB179D-4F5E-D545-8087-C5EC7A8C357A}" destId="{AAF047EE-5AE9-1B49-8E1D-E466017B7716}" srcOrd="0" destOrd="0" presId="urn:microsoft.com/office/officeart/2005/8/layout/radial4"/>
    <dgm:cxn modelId="{6A70B9A4-D806-F64F-B759-CD334FAA62F8}" type="presOf" srcId="{FD05B622-E05A-F242-A85B-452EEDF1CEC7}" destId="{A3EE7CA4-77CA-614F-9B51-E48CEFDF4FAE}" srcOrd="0" destOrd="0" presId="urn:microsoft.com/office/officeart/2005/8/layout/radial4"/>
    <dgm:cxn modelId="{B091CA27-65D9-FF46-BF3F-9FAD30C31EBD}" type="presParOf" srcId="{5E341836-F999-D649-9880-B5B132BB01A2}" destId="{AAF047EE-5AE9-1B49-8E1D-E466017B7716}" srcOrd="0" destOrd="0" presId="urn:microsoft.com/office/officeart/2005/8/layout/radial4"/>
    <dgm:cxn modelId="{1C86AF58-BA04-DB48-828C-6924AA68B9EB}" type="presParOf" srcId="{5E341836-F999-D649-9880-B5B132BB01A2}" destId="{B06908CE-2BB5-7143-9C73-F897CC618263}" srcOrd="1" destOrd="0" presId="urn:microsoft.com/office/officeart/2005/8/layout/radial4"/>
    <dgm:cxn modelId="{26A82018-E359-884B-BB00-3E4FAEA081CE}" type="presParOf" srcId="{5E341836-F999-D649-9880-B5B132BB01A2}" destId="{5B36F116-7F94-DD40-8E8A-D369913322D3}" srcOrd="2" destOrd="0" presId="urn:microsoft.com/office/officeart/2005/8/layout/radial4"/>
    <dgm:cxn modelId="{291A4121-52D9-8045-94C4-ADF3E3B5352A}" type="presParOf" srcId="{5E341836-F999-D649-9880-B5B132BB01A2}" destId="{57840478-5E70-A744-AD24-544499C966AF}" srcOrd="3" destOrd="0" presId="urn:microsoft.com/office/officeart/2005/8/layout/radial4"/>
    <dgm:cxn modelId="{F9296793-0960-8C4C-8BB8-33A6CEE0B385}" type="presParOf" srcId="{5E341836-F999-D649-9880-B5B132BB01A2}" destId="{FF7FE48B-CF43-BF48-A4DB-1D6416AD763F}" srcOrd="4" destOrd="0" presId="urn:microsoft.com/office/officeart/2005/8/layout/radial4"/>
    <dgm:cxn modelId="{4AD8DA34-DC1B-D240-9880-63A51C477555}" type="presParOf" srcId="{5E341836-F999-D649-9880-B5B132BB01A2}" destId="{24348EC2-F9D0-874C-A413-F779EB54E37C}" srcOrd="5" destOrd="0" presId="urn:microsoft.com/office/officeart/2005/8/layout/radial4"/>
    <dgm:cxn modelId="{30E50DA7-4A68-D645-832E-1950409D5BE3}" type="presParOf" srcId="{5E341836-F999-D649-9880-B5B132BB01A2}" destId="{A3EE7CA4-77CA-614F-9B51-E48CEFDF4FAE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656635F7-E080-6B45-9428-011CFCC3CCC5}" type="datetimeFigureOut">
              <a:rPr lang="en-US" smtClean="0"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5621B53-BA87-9544-9D23-EF589AC7CF89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hyperlink" Target="http://www.blablacar.co.uk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EFRAIN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For a better </a:t>
            </a:r>
            <a:r>
              <a:rPr lang="en-US" i="1" dirty="0" smtClean="0"/>
              <a:t>world </a:t>
            </a:r>
            <a:r>
              <a:rPr lang="en-US" i="1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89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 for your attention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a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0893">
            <a:off x="4013816" y="4633513"/>
            <a:ext cx="2309165" cy="13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2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Group members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ctr"/>
            <a:r>
              <a:rPr lang="en-US" dirty="0" smtClean="0"/>
              <a:t>Santiago Coelho</a:t>
            </a:r>
          </a:p>
          <a:p>
            <a:pPr lvl="1" algn="ctr"/>
            <a:r>
              <a:rPr lang="en-US" dirty="0" smtClean="0"/>
              <a:t>Massine </a:t>
            </a:r>
            <a:r>
              <a:rPr lang="en-US" dirty="0" err="1" smtClean="0"/>
              <a:t>Akilal</a:t>
            </a:r>
            <a:endParaRPr lang="en-US" dirty="0" smtClean="0"/>
          </a:p>
          <a:p>
            <a:pPr lvl="1" algn="ctr"/>
            <a:r>
              <a:rPr lang="en-US" dirty="0" err="1" smtClean="0"/>
              <a:t>Morgane</a:t>
            </a:r>
            <a:r>
              <a:rPr lang="en-US" dirty="0" smtClean="0"/>
              <a:t> </a:t>
            </a:r>
            <a:r>
              <a:rPr lang="en-US" dirty="0" err="1" smtClean="0"/>
              <a:t>Barillet-Genestier</a:t>
            </a:r>
            <a:endParaRPr lang="en-US" dirty="0" smtClean="0"/>
          </a:p>
          <a:p>
            <a:pPr lvl="1" algn="ctr"/>
            <a:r>
              <a:rPr lang="en-US" dirty="0" err="1" smtClean="0"/>
              <a:t>Djohan</a:t>
            </a:r>
            <a:r>
              <a:rPr lang="en-US" dirty="0" smtClean="0"/>
              <a:t> </a:t>
            </a:r>
            <a:r>
              <a:rPr lang="en-US" dirty="0" err="1" smtClean="0"/>
              <a:t>Salim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Why did we choose this name 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Group composed of </a:t>
            </a:r>
            <a:r>
              <a:rPr lang="en-US" b="1" dirty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en-US" b="1" dirty="0" smtClean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 students from 3 different countries</a:t>
            </a:r>
          </a:p>
          <a:p>
            <a:pPr marL="0" indent="0">
              <a:buNone/>
            </a:pPr>
            <a:endParaRPr lang="en-US" b="1" dirty="0" smtClean="0">
              <a:effectLst>
                <a:outerShdw blurRad="41275" dist="20320" dir="1800000" algn="tl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b="1" dirty="0" smtClean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Ecuador</a:t>
            </a:r>
          </a:p>
          <a:p>
            <a:r>
              <a:rPr lang="en-US" b="1" dirty="0" smtClean="0"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</a:rPr>
              <a:t>France</a:t>
            </a:r>
            <a:endParaRPr lang="en-US" dirty="0">
              <a:effectLst/>
            </a:endParaRPr>
          </a:p>
          <a:p>
            <a:r>
              <a:rPr lang="en-US" dirty="0" smtClean="0">
                <a:effectLst/>
              </a:rPr>
              <a:t>Indonesia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Macintosh HD:Users:chaton-poussin:Downloads:indonesi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782" y="5703045"/>
            <a:ext cx="746881" cy="5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chaton-poussin:Downloads:Flag_of_France.sv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42" y="5048024"/>
            <a:ext cx="746881" cy="5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chaton-poussin:Desktop:Capture d’écran 2015-03-17 à 18.54.30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42" y="4396589"/>
            <a:ext cx="746881" cy="5558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4"/>
          <p:cNvSpPr txBox="1"/>
          <p:nvPr/>
        </p:nvSpPr>
        <p:spPr>
          <a:xfrm>
            <a:off x="4747428" y="4724858"/>
            <a:ext cx="3216220" cy="64633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3600" b="1" dirty="0">
                <a:ln w="12700" cap="flat" cmpd="sng" algn="ctr">
                  <a:solidFill>
                    <a:srgbClr val="054697"/>
                  </a:solidFill>
                  <a:prstDash val="solid"/>
                  <a:round/>
                </a:ln>
                <a:solidFill>
                  <a:srgbClr val="F4F1E3"/>
                </a:solidFill>
                <a:effectLst>
                  <a:outerShdw blurRad="41275" dist="20320" dir="1800000" algn="tl">
                    <a:srgbClr val="000000">
                      <a:alpha val="40000"/>
                    </a:srgbClr>
                  </a:outerShdw>
                </a:effectLst>
                <a:latin typeface="Cambria"/>
                <a:ea typeface="ＭＳ 明朝"/>
                <a:cs typeface="Times New Roman"/>
              </a:rPr>
              <a:t>EFRAIN</a:t>
            </a:r>
            <a:endParaRPr lang="fr-FR" sz="12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78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1267013"/>
            <a:ext cx="7716837" cy="1447800"/>
          </a:xfrm>
        </p:spPr>
        <p:txBody>
          <a:bodyPr/>
          <a:lstStyle/>
          <a:p>
            <a:r>
              <a:rPr lang="en-US" dirty="0" smtClean="0"/>
              <a:t>What context 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507561"/>
              </p:ext>
            </p:extLst>
          </p:nvPr>
        </p:nvGraphicFramePr>
        <p:xfrm>
          <a:off x="712788" y="3012142"/>
          <a:ext cx="7716838" cy="3388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8274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1267013"/>
            <a:ext cx="7716837" cy="1447800"/>
          </a:xfrm>
        </p:spPr>
        <p:txBody>
          <a:bodyPr/>
          <a:lstStyle/>
          <a:p>
            <a:r>
              <a:rPr lang="en-US" dirty="0" smtClean="0"/>
              <a:t>What do we want do to 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My-</a:t>
            </a:r>
            <a:r>
              <a:rPr lang="en-US" dirty="0" err="1" smtClean="0"/>
              <a:t>Che</a:t>
            </a:r>
            <a:r>
              <a:rPr lang="en-US" dirty="0" smtClean="0"/>
              <a:t>  (车: car)</a:t>
            </a:r>
          </a:p>
          <a:p>
            <a:r>
              <a:rPr lang="en-US" dirty="0" smtClean="0"/>
              <a:t>Making travel social and efficient</a:t>
            </a:r>
          </a:p>
          <a:p>
            <a:r>
              <a:rPr lang="en-US" dirty="0" smtClean="0"/>
              <a:t>Focus: sharing long and short distance transportation, eventual and continuous</a:t>
            </a:r>
          </a:p>
          <a:p>
            <a:r>
              <a:rPr lang="en-US" dirty="0" smtClean="0"/>
              <a:t> Analyze applications or similar services that already exist and potential to implement this </a:t>
            </a:r>
            <a:r>
              <a:rPr lang="es-ES" dirty="0">
                <a:effectLst/>
              </a:rPr>
              <a:t>in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parts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 and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impacts</a:t>
            </a:r>
            <a:r>
              <a:rPr lang="es-ES" dirty="0"/>
              <a:t>.</a:t>
            </a:r>
            <a:endParaRPr lang="fr-FR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87" y="3012142"/>
            <a:ext cx="1763059" cy="17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1267013"/>
            <a:ext cx="7716837" cy="1447800"/>
          </a:xfrm>
        </p:spPr>
        <p:txBody>
          <a:bodyPr/>
          <a:lstStyle/>
          <a:p>
            <a:r>
              <a:rPr lang="en-US" dirty="0" smtClean="0"/>
              <a:t>Small </a:t>
            </a:r>
            <a:r>
              <a:rPr lang="en-US" dirty="0" err="1" smtClean="0"/>
              <a:t>scenari</a:t>
            </a:r>
            <a:r>
              <a:rPr lang="en-US" dirty="0" smtClean="0"/>
              <a:t> !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s-ES" dirty="0">
                <a:effectLst/>
              </a:rPr>
              <a:t>A </a:t>
            </a:r>
            <a:r>
              <a:rPr lang="es-ES" dirty="0" err="1">
                <a:effectLst/>
              </a:rPr>
              <a:t>person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who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everyday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move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from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Wudaokou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Sanlitun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for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work</a:t>
            </a:r>
            <a:r>
              <a:rPr lang="es-ES" dirty="0">
                <a:effectLst/>
              </a:rPr>
              <a:t>, </a:t>
            </a:r>
            <a:r>
              <a:rPr lang="es-ES" dirty="0" err="1">
                <a:effectLst/>
              </a:rPr>
              <a:t>could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find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maybe</a:t>
            </a:r>
            <a:r>
              <a:rPr lang="es-ES" dirty="0">
                <a:effectLst/>
              </a:rPr>
              <a:t> a </a:t>
            </a:r>
            <a:r>
              <a:rPr lang="es-ES" dirty="0" err="1">
                <a:effectLst/>
              </a:rPr>
              <a:t>neighbor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or</a:t>
            </a:r>
            <a:r>
              <a:rPr lang="es-ES" dirty="0">
                <a:effectLst/>
              </a:rPr>
              <a:t> a </a:t>
            </a:r>
            <a:r>
              <a:rPr lang="es-ES" dirty="0" err="1">
                <a:effectLst/>
              </a:rPr>
              <a:t>person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who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live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near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that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usually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move</a:t>
            </a:r>
            <a:r>
              <a:rPr lang="es-ES" dirty="0">
                <a:effectLst/>
              </a:rPr>
              <a:t> in </a:t>
            </a:r>
            <a:r>
              <a:rPr lang="es-ES" dirty="0" err="1">
                <a:effectLst/>
              </a:rPr>
              <a:t>the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same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direction</a:t>
            </a:r>
            <a:r>
              <a:rPr lang="es-ES" dirty="0">
                <a:effectLst/>
              </a:rPr>
              <a:t>, and share expenses.</a:t>
            </a:r>
            <a:endParaRPr lang="fr-FR" dirty="0">
              <a:effectLst/>
            </a:endParaRPr>
          </a:p>
          <a:p>
            <a:pPr lvl="0"/>
            <a:r>
              <a:rPr lang="es-ES" dirty="0" smtClean="0">
                <a:effectLst/>
              </a:rPr>
              <a:t>A </a:t>
            </a:r>
            <a:r>
              <a:rPr lang="es-ES" dirty="0" err="1">
                <a:effectLst/>
              </a:rPr>
              <a:t>person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that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is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going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travel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this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weekend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to</a:t>
            </a:r>
            <a:r>
              <a:rPr lang="es-ES" dirty="0">
                <a:effectLst/>
              </a:rPr>
              <a:t> Tianjin and </a:t>
            </a:r>
            <a:r>
              <a:rPr lang="es-ES" dirty="0" err="1">
                <a:effectLst/>
              </a:rPr>
              <a:t>is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going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alone</a:t>
            </a:r>
            <a:r>
              <a:rPr lang="es-ES" dirty="0">
                <a:effectLst/>
              </a:rPr>
              <a:t>, </a:t>
            </a:r>
            <a:r>
              <a:rPr lang="es-ES" dirty="0" err="1">
                <a:effectLst/>
              </a:rPr>
              <a:t>want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travel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accompanied</a:t>
            </a:r>
            <a:r>
              <a:rPr lang="es-ES" dirty="0">
                <a:effectLst/>
              </a:rPr>
              <a:t> and </a:t>
            </a:r>
            <a:r>
              <a:rPr lang="es-ES" dirty="0" err="1">
                <a:effectLst/>
              </a:rPr>
              <a:t>also</a:t>
            </a:r>
            <a:r>
              <a:rPr lang="es-ES" dirty="0">
                <a:effectLst/>
              </a:rPr>
              <a:t> share expenses.</a:t>
            </a:r>
            <a:endParaRPr lang="fr-FR" dirty="0">
              <a:effectLst/>
            </a:endParaRPr>
          </a:p>
          <a:p>
            <a:pPr lvl="0"/>
            <a:r>
              <a:rPr lang="es-ES" dirty="0" smtClean="0">
                <a:effectLst/>
              </a:rPr>
              <a:t>A </a:t>
            </a:r>
            <a:r>
              <a:rPr lang="es-ES" dirty="0" err="1">
                <a:effectLst/>
              </a:rPr>
              <a:t>person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who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wants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came</a:t>
            </a:r>
            <a:r>
              <a:rPr lang="es-ES" dirty="0">
                <a:effectLst/>
              </a:rPr>
              <a:t> back </a:t>
            </a:r>
            <a:r>
              <a:rPr lang="es-ES" dirty="0" err="1">
                <a:effectLst/>
              </a:rPr>
              <a:t>from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sanlitun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wudaokou</a:t>
            </a:r>
            <a:r>
              <a:rPr lang="es-ES" dirty="0">
                <a:effectLst/>
              </a:rPr>
              <a:t> at 2 am, and </a:t>
            </a:r>
            <a:r>
              <a:rPr lang="es-ES" dirty="0" err="1">
                <a:effectLst/>
              </a:rPr>
              <a:t>is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many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people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waiting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for</a:t>
            </a:r>
            <a:r>
              <a:rPr lang="es-ES" dirty="0">
                <a:effectLst/>
              </a:rPr>
              <a:t> taxi and so </a:t>
            </a:r>
            <a:r>
              <a:rPr lang="es-ES" dirty="0" err="1">
                <a:effectLst/>
              </a:rPr>
              <a:t>few</a:t>
            </a:r>
            <a:r>
              <a:rPr lang="es-ES" dirty="0">
                <a:effectLst/>
              </a:rPr>
              <a:t> taxis </a:t>
            </a:r>
            <a:r>
              <a:rPr lang="es-ES" dirty="0" err="1">
                <a:effectLst/>
              </a:rPr>
              <a:t>available</a:t>
            </a:r>
            <a:endParaRPr lang="fr-FR" dirty="0">
              <a:effectLst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41" y="1542230"/>
            <a:ext cx="2151530" cy="11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4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8057683" cy="1447800"/>
          </a:xfrm>
        </p:spPr>
        <p:txBody>
          <a:bodyPr/>
          <a:lstStyle/>
          <a:p>
            <a:r>
              <a:rPr lang="en-US" sz="4000" dirty="0" err="1" smtClean="0"/>
              <a:t>Blabla</a:t>
            </a:r>
            <a:r>
              <a:rPr lang="en-US" sz="4000" dirty="0" smtClean="0"/>
              <a:t> car , the French success</a:t>
            </a:r>
            <a:endParaRPr lang="en-US" sz="4000" dirty="0"/>
          </a:p>
        </p:txBody>
      </p:sp>
      <p:pic>
        <p:nvPicPr>
          <p:cNvPr id="4" name="How BlablaCar work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807" y="2862078"/>
            <a:ext cx="6026150" cy="3389312"/>
          </a:xfrm>
        </p:spPr>
      </p:pic>
      <p:pic>
        <p:nvPicPr>
          <p:cNvPr id="5" name="Picture 4" descr="Capture d’écran 2015-03-17 à 18.21.56.pn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2" y="1809374"/>
            <a:ext cx="2884401" cy="6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1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money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 err="1" smtClean="0">
                <a:effectLst/>
              </a:rPr>
              <a:t>Given</a:t>
            </a:r>
            <a:r>
              <a:rPr lang="es-ES" dirty="0" smtClean="0">
                <a:effectLst/>
              </a:rPr>
              <a:t> </a:t>
            </a:r>
            <a:r>
              <a:rPr lang="es-ES" dirty="0" err="1">
                <a:effectLst/>
              </a:rPr>
              <a:t>some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information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companies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about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the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different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kind</a:t>
            </a:r>
            <a:r>
              <a:rPr lang="es-ES" dirty="0">
                <a:effectLst/>
              </a:rPr>
              <a:t> of </a:t>
            </a:r>
            <a:r>
              <a:rPr lang="es-ES" dirty="0" err="1">
                <a:effectLst/>
              </a:rPr>
              <a:t>products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that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people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have</a:t>
            </a:r>
            <a:r>
              <a:rPr lang="es-ES" dirty="0">
                <a:effectLst/>
              </a:rPr>
              <a:t> and </a:t>
            </a:r>
            <a:r>
              <a:rPr lang="es-ES" dirty="0" err="1">
                <a:effectLst/>
              </a:rPr>
              <a:t>could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need</a:t>
            </a:r>
            <a:r>
              <a:rPr lang="es-ES" dirty="0">
                <a:effectLst/>
              </a:rPr>
              <a:t>.</a:t>
            </a:r>
            <a:endParaRPr lang="fr-FR" dirty="0">
              <a:effectLst/>
            </a:endParaRPr>
          </a:p>
          <a:p>
            <a:r>
              <a:rPr lang="es-ES" dirty="0" err="1">
                <a:effectLst/>
              </a:rPr>
              <a:t>Some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few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advertisement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related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what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people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is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looking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for</a:t>
            </a:r>
            <a:r>
              <a:rPr lang="es-ES" dirty="0">
                <a:effectLst/>
              </a:rPr>
              <a:t>. </a:t>
            </a:r>
            <a:endParaRPr lang="fr-FR" dirty="0">
              <a:effectLst/>
            </a:endParaRPr>
          </a:p>
          <a:p>
            <a:r>
              <a:rPr lang="es-ES" dirty="0" err="1">
                <a:effectLst/>
              </a:rPr>
              <a:t>Recommending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some</a:t>
            </a:r>
            <a:r>
              <a:rPr lang="es-ES" dirty="0">
                <a:effectLst/>
              </a:rPr>
              <a:t> place (restaurants, </a:t>
            </a:r>
            <a:r>
              <a:rPr lang="es-ES" dirty="0" err="1">
                <a:effectLst/>
              </a:rPr>
              <a:t>hotels</a:t>
            </a:r>
            <a:r>
              <a:rPr lang="es-ES" dirty="0">
                <a:effectLst/>
              </a:rPr>
              <a:t>, </a:t>
            </a:r>
            <a:r>
              <a:rPr lang="es-ES" dirty="0" err="1">
                <a:effectLst/>
              </a:rPr>
              <a:t>promotions</a:t>
            </a:r>
            <a:r>
              <a:rPr lang="es-ES" dirty="0">
                <a:effectLst/>
              </a:rPr>
              <a:t>, </a:t>
            </a:r>
            <a:r>
              <a:rPr lang="es-ES" dirty="0" err="1">
                <a:effectLst/>
              </a:rPr>
              <a:t>etc</a:t>
            </a:r>
            <a:r>
              <a:rPr lang="es-ES" dirty="0">
                <a:effectLst/>
              </a:rPr>
              <a:t>) </a:t>
            </a:r>
            <a:r>
              <a:rPr lang="es-ES" dirty="0" err="1">
                <a:effectLst/>
              </a:rPr>
              <a:t>that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could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visit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when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people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is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moving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another</a:t>
            </a:r>
            <a:r>
              <a:rPr lang="es-ES" dirty="0">
                <a:effectLst/>
              </a:rPr>
              <a:t> place. </a:t>
            </a:r>
            <a:endParaRPr lang="fr-FR" dirty="0">
              <a:effectLst/>
            </a:endParaRPr>
          </a:p>
          <a:p>
            <a:r>
              <a:rPr lang="es-ES" dirty="0" err="1">
                <a:effectLst/>
              </a:rPr>
              <a:t>Also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taking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money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from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user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who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rent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their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stuffs</a:t>
            </a:r>
            <a:r>
              <a:rPr lang="es-ES" dirty="0">
                <a:effectLst/>
              </a:rPr>
              <a:t>.</a:t>
            </a:r>
            <a:endParaRPr lang="fr-FR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9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Logic</a:t>
            </a:r>
            <a:r>
              <a:rPr lang="fr-FR" dirty="0" smtClean="0"/>
              <a:t> Model</a:t>
            </a:r>
            <a:endParaRPr lang="fr-F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62" y="2956944"/>
            <a:ext cx="8858111" cy="31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66038"/>
      </p:ext>
    </p:extLst>
  </p:cSld>
  <p:clrMapOvr>
    <a:masterClrMapping/>
  </p:clrMapOvr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129</TotalTime>
  <Words>268</Words>
  <Application>Microsoft Office PowerPoint</Application>
  <PresentationFormat>On-screen Show (4:3)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MS Mincho</vt:lpstr>
      <vt:lpstr>Arial Rounded MT Bold</vt:lpstr>
      <vt:lpstr>Cambria</vt:lpstr>
      <vt:lpstr>Times New Roman</vt:lpstr>
      <vt:lpstr>Wingdings</vt:lpstr>
      <vt:lpstr>Sky</vt:lpstr>
      <vt:lpstr>EFRAIN </vt:lpstr>
      <vt:lpstr>Group members</vt:lpstr>
      <vt:lpstr>Why did we choose this name ?</vt:lpstr>
      <vt:lpstr>What context ?</vt:lpstr>
      <vt:lpstr>What do we want do to ?</vt:lpstr>
      <vt:lpstr>Small scenari ! </vt:lpstr>
      <vt:lpstr>Blabla car , the French success</vt:lpstr>
      <vt:lpstr>How to make money ?</vt:lpstr>
      <vt:lpstr>Logic Model</vt:lpstr>
      <vt:lpstr>Thanks for your attention</vt:lpstr>
    </vt:vector>
  </TitlesOfParts>
  <Company>abc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Guillaume Striebel</dc:creator>
  <cp:lastModifiedBy>Massine Akilal</cp:lastModifiedBy>
  <cp:revision>7</cp:revision>
  <dcterms:created xsi:type="dcterms:W3CDTF">2015-03-17T10:14:35Z</dcterms:created>
  <dcterms:modified xsi:type="dcterms:W3CDTF">2015-03-18T13:47:33Z</dcterms:modified>
</cp:coreProperties>
</file>